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Arimo Bold" charset="1" panose="020B0704020202020204"/>
      <p:regular r:id="rId25"/>
    </p:embeddedFont>
    <p:embeddedFont>
      <p:font typeface="Cinzel" charset="1" panose="00000500000000000000"/>
      <p:regular r:id="rId26"/>
    </p:embeddedFont>
    <p:embeddedFont>
      <p:font typeface="Poppins" charset="1" panose="00000500000000000000"/>
      <p:regular r:id="rId27"/>
    </p:embeddedFont>
    <p:embeddedFont>
      <p:font typeface="Montserrat" charset="1" panose="000005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13.jpeg" Type="http://schemas.openxmlformats.org/officeDocument/2006/relationships/image"/><Relationship Id="rId6" Target="../media/image1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15.jpeg" Type="http://schemas.openxmlformats.org/officeDocument/2006/relationships/image"/><Relationship Id="rId6" Target="../media/image1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19.jpeg" Type="http://schemas.openxmlformats.org/officeDocument/2006/relationships/image"/><Relationship Id="rId6" Target="../media/image20.jpeg" Type="http://schemas.openxmlformats.org/officeDocument/2006/relationships/image"/><Relationship Id="rId7" Target="../media/image2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2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2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svg" Type="http://schemas.openxmlformats.org/officeDocument/2006/relationships/image"/><Relationship Id="rId11" Target="../media/image32.jpeg" Type="http://schemas.openxmlformats.org/officeDocument/2006/relationships/image"/><Relationship Id="rId12" Target="https://europea.org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https://europea.org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https://europea.org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11.jpeg" Type="http://schemas.openxmlformats.org/officeDocument/2006/relationships/image"/><Relationship Id="rId6" Target="../media/image1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82918" y="624265"/>
            <a:ext cx="8922164" cy="2683703"/>
            <a:chOff x="0" y="0"/>
            <a:chExt cx="11896219" cy="35782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896200" cy="3578282"/>
            </a:xfrm>
            <a:custGeom>
              <a:avLst/>
              <a:gdLst/>
              <a:ahLst/>
              <a:cxnLst/>
              <a:rect r="r" b="b" t="t" l="l"/>
              <a:pathLst>
                <a:path h="3578282" w="11896200">
                  <a:moveTo>
                    <a:pt x="0" y="0"/>
                  </a:moveTo>
                  <a:lnTo>
                    <a:pt x="11896200" y="0"/>
                  </a:lnTo>
                  <a:lnTo>
                    <a:pt x="11896200" y="3578282"/>
                  </a:lnTo>
                  <a:lnTo>
                    <a:pt x="0" y="3578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24" r="0" b="-292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165434" y="3562711"/>
            <a:ext cx="1394029" cy="3161579"/>
            <a:chOff x="0" y="0"/>
            <a:chExt cx="1858705" cy="421543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58645" cy="4215384"/>
            </a:xfrm>
            <a:custGeom>
              <a:avLst/>
              <a:gdLst/>
              <a:ahLst/>
              <a:cxnLst/>
              <a:rect r="r" b="b" t="t" l="l"/>
              <a:pathLst>
                <a:path h="4215384" w="1858645">
                  <a:moveTo>
                    <a:pt x="0" y="0"/>
                  </a:moveTo>
                  <a:lnTo>
                    <a:pt x="1858645" y="0"/>
                  </a:lnTo>
                  <a:lnTo>
                    <a:pt x="1858645" y="4215384"/>
                  </a:lnTo>
                  <a:lnTo>
                    <a:pt x="0" y="4215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" t="0" r="-195" b="-1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6535792" y="7336140"/>
            <a:ext cx="5938652" cy="1757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Vác</a:t>
            </a:r>
          </a:p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2025. február 21.</a:t>
            </a:r>
          </a:p>
          <a:p>
            <a:pPr algn="ctr">
              <a:lnSpc>
                <a:spcPts val="294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977152" y="773842"/>
            <a:ext cx="14747833" cy="5193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75"/>
              </a:lnSpc>
            </a:pPr>
          </a:p>
          <a:p>
            <a:pPr algn="ctr">
              <a:lnSpc>
                <a:spcPts val="7922"/>
              </a:lnSpc>
            </a:pPr>
            <a:r>
              <a:rPr lang="en-US" sz="4983" spc="3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Magyar Kertészeti Szakképző Intézmények Szövetsége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5993" y="8488785"/>
            <a:ext cx="4343083" cy="1382761"/>
            <a:chOff x="0" y="0"/>
            <a:chExt cx="5790777" cy="18436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90819" cy="1843659"/>
            </a:xfrm>
            <a:custGeom>
              <a:avLst/>
              <a:gdLst/>
              <a:ahLst/>
              <a:cxnLst/>
              <a:rect r="r" b="b" t="t" l="l"/>
              <a:pathLst>
                <a:path h="1843659" w="5790819">
                  <a:moveTo>
                    <a:pt x="0" y="0"/>
                  </a:moveTo>
                  <a:lnTo>
                    <a:pt x="5790819" y="0"/>
                  </a:lnTo>
                  <a:lnTo>
                    <a:pt x="5790819" y="1843659"/>
                  </a:lnTo>
                  <a:lnTo>
                    <a:pt x="0" y="1843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929987" y="8253588"/>
            <a:ext cx="817108" cy="1853154"/>
            <a:chOff x="0" y="0"/>
            <a:chExt cx="1089477" cy="24708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9533" cy="2470912"/>
            </a:xfrm>
            <a:custGeom>
              <a:avLst/>
              <a:gdLst/>
              <a:ahLst/>
              <a:cxnLst/>
              <a:rect r="r" b="b" t="t" l="l"/>
              <a:pathLst>
                <a:path h="2470912" w="1089533">
                  <a:moveTo>
                    <a:pt x="0" y="0"/>
                  </a:moveTo>
                  <a:lnTo>
                    <a:pt x="1089533" y="0"/>
                  </a:lnTo>
                  <a:lnTo>
                    <a:pt x="1089533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" t="0" r="-187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91118" y="8452288"/>
            <a:ext cx="4458400" cy="1419257"/>
            <a:chOff x="0" y="0"/>
            <a:chExt cx="5944533" cy="18923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44489" cy="1892300"/>
            </a:xfrm>
            <a:custGeom>
              <a:avLst/>
              <a:gdLst/>
              <a:ahLst/>
              <a:cxnLst/>
              <a:rect r="r" b="b" t="t" l="l"/>
              <a:pathLst>
                <a:path h="1892300" w="5944489">
                  <a:moveTo>
                    <a:pt x="0" y="0"/>
                  </a:moveTo>
                  <a:lnTo>
                    <a:pt x="5944489" y="0"/>
                  </a:lnTo>
                  <a:lnTo>
                    <a:pt x="5944489" y="1892300"/>
                  </a:lnTo>
                  <a:lnTo>
                    <a:pt x="0" y="1892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3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958203" y="2108077"/>
            <a:ext cx="5458074" cy="5804297"/>
            <a:chOff x="0" y="0"/>
            <a:chExt cx="7277432" cy="77390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277481" cy="7739126"/>
            </a:xfrm>
            <a:custGeom>
              <a:avLst/>
              <a:gdLst/>
              <a:ahLst/>
              <a:cxnLst/>
              <a:rect r="r" b="b" t="t" l="l"/>
              <a:pathLst>
                <a:path h="7739126" w="7277481">
                  <a:moveTo>
                    <a:pt x="0" y="0"/>
                  </a:moveTo>
                  <a:lnTo>
                    <a:pt x="7277481" y="0"/>
                  </a:lnTo>
                  <a:lnTo>
                    <a:pt x="7277481" y="7739126"/>
                  </a:lnTo>
                  <a:lnTo>
                    <a:pt x="0" y="7739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2689" r="0" b="-12689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436210" y="2126325"/>
            <a:ext cx="8533554" cy="5804297"/>
            <a:chOff x="0" y="0"/>
            <a:chExt cx="11378072" cy="773906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378057" cy="7739126"/>
            </a:xfrm>
            <a:custGeom>
              <a:avLst/>
              <a:gdLst/>
              <a:ahLst/>
              <a:cxnLst/>
              <a:rect r="r" b="b" t="t" l="l"/>
              <a:pathLst>
                <a:path h="7739126" w="11378057">
                  <a:moveTo>
                    <a:pt x="0" y="0"/>
                  </a:moveTo>
                  <a:lnTo>
                    <a:pt x="11378057" y="0"/>
                  </a:lnTo>
                  <a:lnTo>
                    <a:pt x="11378057" y="7739126"/>
                  </a:lnTo>
                  <a:lnTo>
                    <a:pt x="0" y="7739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0421" t="0" r="-10421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318237" y="566768"/>
            <a:ext cx="15651527" cy="1001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19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2024. szeptember 30 - október 4. Sopron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747095" y="8843684"/>
            <a:ext cx="2947630" cy="75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MAKESZISZ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5993" y="8488785"/>
            <a:ext cx="4343083" cy="1382761"/>
            <a:chOff x="0" y="0"/>
            <a:chExt cx="5790777" cy="18436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90819" cy="1843659"/>
            </a:xfrm>
            <a:custGeom>
              <a:avLst/>
              <a:gdLst/>
              <a:ahLst/>
              <a:cxnLst/>
              <a:rect r="r" b="b" t="t" l="l"/>
              <a:pathLst>
                <a:path h="1843659" w="5790819">
                  <a:moveTo>
                    <a:pt x="0" y="0"/>
                  </a:moveTo>
                  <a:lnTo>
                    <a:pt x="5790819" y="0"/>
                  </a:lnTo>
                  <a:lnTo>
                    <a:pt x="5790819" y="1843659"/>
                  </a:lnTo>
                  <a:lnTo>
                    <a:pt x="0" y="1843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929987" y="8253588"/>
            <a:ext cx="817108" cy="1853154"/>
            <a:chOff x="0" y="0"/>
            <a:chExt cx="1089477" cy="24708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9533" cy="2470912"/>
            </a:xfrm>
            <a:custGeom>
              <a:avLst/>
              <a:gdLst/>
              <a:ahLst/>
              <a:cxnLst/>
              <a:rect r="r" b="b" t="t" l="l"/>
              <a:pathLst>
                <a:path h="2470912" w="1089533">
                  <a:moveTo>
                    <a:pt x="0" y="0"/>
                  </a:moveTo>
                  <a:lnTo>
                    <a:pt x="1089533" y="0"/>
                  </a:lnTo>
                  <a:lnTo>
                    <a:pt x="1089533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" t="0" r="-187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91118" y="8452288"/>
            <a:ext cx="4458400" cy="1419257"/>
            <a:chOff x="0" y="0"/>
            <a:chExt cx="5944533" cy="18923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44489" cy="1892300"/>
            </a:xfrm>
            <a:custGeom>
              <a:avLst/>
              <a:gdLst/>
              <a:ahLst/>
              <a:cxnLst/>
              <a:rect r="r" b="b" t="t" l="l"/>
              <a:pathLst>
                <a:path h="1892300" w="5944489">
                  <a:moveTo>
                    <a:pt x="0" y="0"/>
                  </a:moveTo>
                  <a:lnTo>
                    <a:pt x="5944489" y="0"/>
                  </a:lnTo>
                  <a:lnTo>
                    <a:pt x="5944489" y="1892300"/>
                  </a:lnTo>
                  <a:lnTo>
                    <a:pt x="0" y="1892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3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446581" y="2123694"/>
            <a:ext cx="7697419" cy="5773064"/>
            <a:chOff x="0" y="0"/>
            <a:chExt cx="10263225" cy="769741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263251" cy="7697470"/>
            </a:xfrm>
            <a:custGeom>
              <a:avLst/>
              <a:gdLst/>
              <a:ahLst/>
              <a:cxnLst/>
              <a:rect r="r" b="b" t="t" l="l"/>
              <a:pathLst>
                <a:path h="7697470" w="10263251">
                  <a:moveTo>
                    <a:pt x="0" y="0"/>
                  </a:moveTo>
                  <a:lnTo>
                    <a:pt x="10263251" y="0"/>
                  </a:lnTo>
                  <a:lnTo>
                    <a:pt x="10263251" y="7697470"/>
                  </a:lnTo>
                  <a:lnTo>
                    <a:pt x="0" y="7697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649919" y="2123694"/>
            <a:ext cx="7609381" cy="5707036"/>
            <a:chOff x="0" y="0"/>
            <a:chExt cx="10145841" cy="76093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145903" cy="7609332"/>
            </a:xfrm>
            <a:custGeom>
              <a:avLst/>
              <a:gdLst/>
              <a:ahLst/>
              <a:cxnLst/>
              <a:rect r="r" b="b" t="t" l="l"/>
              <a:pathLst>
                <a:path h="7609332" w="10145903">
                  <a:moveTo>
                    <a:pt x="0" y="0"/>
                  </a:moveTo>
                  <a:lnTo>
                    <a:pt x="10145903" y="0"/>
                  </a:lnTo>
                  <a:lnTo>
                    <a:pt x="10145903" y="7609332"/>
                  </a:lnTo>
                  <a:lnTo>
                    <a:pt x="0" y="7609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318237" y="566768"/>
            <a:ext cx="15651527" cy="1001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19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2024. szeptember 30 - október 4. Sopron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747095" y="8843684"/>
            <a:ext cx="2947630" cy="75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MAKESZISZ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5993" y="8488785"/>
            <a:ext cx="4343083" cy="1382761"/>
            <a:chOff x="0" y="0"/>
            <a:chExt cx="5790777" cy="18436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90819" cy="1843659"/>
            </a:xfrm>
            <a:custGeom>
              <a:avLst/>
              <a:gdLst/>
              <a:ahLst/>
              <a:cxnLst/>
              <a:rect r="r" b="b" t="t" l="l"/>
              <a:pathLst>
                <a:path h="1843659" w="5790819">
                  <a:moveTo>
                    <a:pt x="0" y="0"/>
                  </a:moveTo>
                  <a:lnTo>
                    <a:pt x="5790819" y="0"/>
                  </a:lnTo>
                  <a:lnTo>
                    <a:pt x="5790819" y="1843659"/>
                  </a:lnTo>
                  <a:lnTo>
                    <a:pt x="0" y="1843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929987" y="8253588"/>
            <a:ext cx="817108" cy="1853154"/>
            <a:chOff x="0" y="0"/>
            <a:chExt cx="1089477" cy="24708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9533" cy="2470912"/>
            </a:xfrm>
            <a:custGeom>
              <a:avLst/>
              <a:gdLst/>
              <a:ahLst/>
              <a:cxnLst/>
              <a:rect r="r" b="b" t="t" l="l"/>
              <a:pathLst>
                <a:path h="2470912" w="1089533">
                  <a:moveTo>
                    <a:pt x="0" y="0"/>
                  </a:moveTo>
                  <a:lnTo>
                    <a:pt x="1089533" y="0"/>
                  </a:lnTo>
                  <a:lnTo>
                    <a:pt x="1089533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" t="0" r="-187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91118" y="8452288"/>
            <a:ext cx="4458400" cy="1419257"/>
            <a:chOff x="0" y="0"/>
            <a:chExt cx="5944533" cy="18923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44489" cy="1892300"/>
            </a:xfrm>
            <a:custGeom>
              <a:avLst/>
              <a:gdLst/>
              <a:ahLst/>
              <a:cxnLst/>
              <a:rect r="r" b="b" t="t" l="l"/>
              <a:pathLst>
                <a:path h="1892300" w="5944489">
                  <a:moveTo>
                    <a:pt x="0" y="0"/>
                  </a:moveTo>
                  <a:lnTo>
                    <a:pt x="5944489" y="0"/>
                  </a:lnTo>
                  <a:lnTo>
                    <a:pt x="5944489" y="1892300"/>
                  </a:lnTo>
                  <a:lnTo>
                    <a:pt x="0" y="1892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3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91118" y="2068198"/>
            <a:ext cx="7361874" cy="5763802"/>
            <a:chOff x="0" y="0"/>
            <a:chExt cx="9815832" cy="768506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815830" cy="7685024"/>
            </a:xfrm>
            <a:custGeom>
              <a:avLst/>
              <a:gdLst/>
              <a:ahLst/>
              <a:cxnLst/>
              <a:rect r="r" b="b" t="t" l="l"/>
              <a:pathLst>
                <a:path h="7685024" w="9815830">
                  <a:moveTo>
                    <a:pt x="0" y="0"/>
                  </a:moveTo>
                  <a:lnTo>
                    <a:pt x="9815830" y="0"/>
                  </a:lnTo>
                  <a:lnTo>
                    <a:pt x="9815830" y="7685024"/>
                  </a:lnTo>
                  <a:lnTo>
                    <a:pt x="0" y="7685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180" t="0" r="-218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574231" y="2068198"/>
            <a:ext cx="7685069" cy="5763802"/>
            <a:chOff x="0" y="0"/>
            <a:chExt cx="10246759" cy="768506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246741" cy="7685024"/>
            </a:xfrm>
            <a:custGeom>
              <a:avLst/>
              <a:gdLst/>
              <a:ahLst/>
              <a:cxnLst/>
              <a:rect r="r" b="b" t="t" l="l"/>
              <a:pathLst>
                <a:path h="7685024" w="10246741">
                  <a:moveTo>
                    <a:pt x="0" y="0"/>
                  </a:moveTo>
                  <a:lnTo>
                    <a:pt x="10246741" y="0"/>
                  </a:lnTo>
                  <a:lnTo>
                    <a:pt x="10246741" y="7685024"/>
                  </a:lnTo>
                  <a:lnTo>
                    <a:pt x="0" y="7685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318237" y="566768"/>
            <a:ext cx="15651527" cy="1001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19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2024. szeptember 30 - október 4. Sopron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747095" y="8843684"/>
            <a:ext cx="2947630" cy="75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MAKESZISZ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5993" y="8488785"/>
            <a:ext cx="4343083" cy="1382761"/>
            <a:chOff x="0" y="0"/>
            <a:chExt cx="5790777" cy="18436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90819" cy="1843659"/>
            </a:xfrm>
            <a:custGeom>
              <a:avLst/>
              <a:gdLst/>
              <a:ahLst/>
              <a:cxnLst/>
              <a:rect r="r" b="b" t="t" l="l"/>
              <a:pathLst>
                <a:path h="1843659" w="5790819">
                  <a:moveTo>
                    <a:pt x="0" y="0"/>
                  </a:moveTo>
                  <a:lnTo>
                    <a:pt x="5790819" y="0"/>
                  </a:lnTo>
                  <a:lnTo>
                    <a:pt x="5790819" y="1843659"/>
                  </a:lnTo>
                  <a:lnTo>
                    <a:pt x="0" y="1843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929987" y="8253588"/>
            <a:ext cx="817108" cy="1853154"/>
            <a:chOff x="0" y="0"/>
            <a:chExt cx="1089477" cy="24708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9533" cy="2470912"/>
            </a:xfrm>
            <a:custGeom>
              <a:avLst/>
              <a:gdLst/>
              <a:ahLst/>
              <a:cxnLst/>
              <a:rect r="r" b="b" t="t" l="l"/>
              <a:pathLst>
                <a:path h="2470912" w="1089533">
                  <a:moveTo>
                    <a:pt x="0" y="0"/>
                  </a:moveTo>
                  <a:lnTo>
                    <a:pt x="1089533" y="0"/>
                  </a:lnTo>
                  <a:lnTo>
                    <a:pt x="1089533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" t="0" r="-187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91118" y="8452288"/>
            <a:ext cx="4458400" cy="1419257"/>
            <a:chOff x="0" y="0"/>
            <a:chExt cx="5944533" cy="18923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44489" cy="1892300"/>
            </a:xfrm>
            <a:custGeom>
              <a:avLst/>
              <a:gdLst/>
              <a:ahLst/>
              <a:cxnLst/>
              <a:rect r="r" b="b" t="t" l="l"/>
              <a:pathLst>
                <a:path h="1892300" w="5944489">
                  <a:moveTo>
                    <a:pt x="0" y="0"/>
                  </a:moveTo>
                  <a:lnTo>
                    <a:pt x="5944489" y="0"/>
                  </a:lnTo>
                  <a:lnTo>
                    <a:pt x="5944489" y="1892300"/>
                  </a:lnTo>
                  <a:lnTo>
                    <a:pt x="0" y="1892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3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8731" y="1855011"/>
            <a:ext cx="4732822" cy="6310430"/>
            <a:chOff x="0" y="0"/>
            <a:chExt cx="6310429" cy="841390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10376" cy="8413877"/>
            </a:xfrm>
            <a:custGeom>
              <a:avLst/>
              <a:gdLst/>
              <a:ahLst/>
              <a:cxnLst/>
              <a:rect r="r" b="b" t="t" l="l"/>
              <a:pathLst>
                <a:path h="8413877" w="6310376">
                  <a:moveTo>
                    <a:pt x="0" y="0"/>
                  </a:moveTo>
                  <a:lnTo>
                    <a:pt x="6310376" y="0"/>
                  </a:lnTo>
                  <a:lnTo>
                    <a:pt x="6310376" y="8413877"/>
                  </a:lnTo>
                  <a:lnTo>
                    <a:pt x="0" y="8413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6877544" y="1855011"/>
            <a:ext cx="4732822" cy="6310430"/>
            <a:chOff x="0" y="0"/>
            <a:chExt cx="6310429" cy="841390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10376" cy="8413877"/>
            </a:xfrm>
            <a:custGeom>
              <a:avLst/>
              <a:gdLst/>
              <a:ahLst/>
              <a:cxnLst/>
              <a:rect r="r" b="b" t="t" l="l"/>
              <a:pathLst>
                <a:path h="8413877" w="6310376">
                  <a:moveTo>
                    <a:pt x="0" y="0"/>
                  </a:moveTo>
                  <a:lnTo>
                    <a:pt x="6310376" y="0"/>
                  </a:lnTo>
                  <a:lnTo>
                    <a:pt x="6310376" y="8413877"/>
                  </a:lnTo>
                  <a:lnTo>
                    <a:pt x="0" y="8413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2231525" y="1855011"/>
            <a:ext cx="4738238" cy="6317651"/>
            <a:chOff x="0" y="0"/>
            <a:chExt cx="6317651" cy="842353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17615" cy="8423529"/>
            </a:xfrm>
            <a:custGeom>
              <a:avLst/>
              <a:gdLst/>
              <a:ahLst/>
              <a:cxnLst/>
              <a:rect r="r" b="b" t="t" l="l"/>
              <a:pathLst>
                <a:path h="8423529" w="6317615">
                  <a:moveTo>
                    <a:pt x="0" y="0"/>
                  </a:moveTo>
                  <a:lnTo>
                    <a:pt x="6317615" y="0"/>
                  </a:lnTo>
                  <a:lnTo>
                    <a:pt x="6317615" y="8423529"/>
                  </a:lnTo>
                  <a:lnTo>
                    <a:pt x="0" y="8423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318237" y="566768"/>
            <a:ext cx="15651527" cy="1001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19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2024. szeptember 30 - október 4. Sopron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747095" y="8843684"/>
            <a:ext cx="2947630" cy="75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MAKESZISZ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5993" y="8488785"/>
            <a:ext cx="4343083" cy="1382761"/>
            <a:chOff x="0" y="0"/>
            <a:chExt cx="5790777" cy="18436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90819" cy="1843659"/>
            </a:xfrm>
            <a:custGeom>
              <a:avLst/>
              <a:gdLst/>
              <a:ahLst/>
              <a:cxnLst/>
              <a:rect r="r" b="b" t="t" l="l"/>
              <a:pathLst>
                <a:path h="1843659" w="5790819">
                  <a:moveTo>
                    <a:pt x="0" y="0"/>
                  </a:moveTo>
                  <a:lnTo>
                    <a:pt x="5790819" y="0"/>
                  </a:lnTo>
                  <a:lnTo>
                    <a:pt x="5790819" y="1843659"/>
                  </a:lnTo>
                  <a:lnTo>
                    <a:pt x="0" y="1843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929987" y="8253588"/>
            <a:ext cx="817108" cy="1853154"/>
            <a:chOff x="0" y="0"/>
            <a:chExt cx="1089477" cy="24708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9533" cy="2470912"/>
            </a:xfrm>
            <a:custGeom>
              <a:avLst/>
              <a:gdLst/>
              <a:ahLst/>
              <a:cxnLst/>
              <a:rect r="r" b="b" t="t" l="l"/>
              <a:pathLst>
                <a:path h="2470912" w="1089533">
                  <a:moveTo>
                    <a:pt x="0" y="0"/>
                  </a:moveTo>
                  <a:lnTo>
                    <a:pt x="1089533" y="0"/>
                  </a:lnTo>
                  <a:lnTo>
                    <a:pt x="1089533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" t="0" r="-187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91118" y="8452288"/>
            <a:ext cx="4458400" cy="1419257"/>
            <a:chOff x="0" y="0"/>
            <a:chExt cx="5944533" cy="18923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44489" cy="1892300"/>
            </a:xfrm>
            <a:custGeom>
              <a:avLst/>
              <a:gdLst/>
              <a:ahLst/>
              <a:cxnLst/>
              <a:rect r="r" b="b" t="t" l="l"/>
              <a:pathLst>
                <a:path h="1892300" w="5944489">
                  <a:moveTo>
                    <a:pt x="0" y="0"/>
                  </a:moveTo>
                  <a:lnTo>
                    <a:pt x="5944489" y="0"/>
                  </a:lnTo>
                  <a:lnTo>
                    <a:pt x="5944489" y="1892300"/>
                  </a:lnTo>
                  <a:lnTo>
                    <a:pt x="0" y="1892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3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3297115" y="1871285"/>
            <a:ext cx="12350628" cy="6079183"/>
            <a:chOff x="0" y="0"/>
            <a:chExt cx="16467504" cy="810557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467455" cy="8105521"/>
            </a:xfrm>
            <a:custGeom>
              <a:avLst/>
              <a:gdLst/>
              <a:ahLst/>
              <a:cxnLst/>
              <a:rect r="r" b="b" t="t" l="l"/>
              <a:pathLst>
                <a:path h="8105521" w="16467455">
                  <a:moveTo>
                    <a:pt x="0" y="0"/>
                  </a:moveTo>
                  <a:lnTo>
                    <a:pt x="16467455" y="0"/>
                  </a:lnTo>
                  <a:lnTo>
                    <a:pt x="16467455" y="8105521"/>
                  </a:lnTo>
                  <a:lnTo>
                    <a:pt x="0" y="81055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6170" r="0" b="-26171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318237" y="566768"/>
            <a:ext cx="15651527" cy="1001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19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2024. szeptember 30 - október 4. Sopron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747095" y="8843684"/>
            <a:ext cx="2947630" cy="75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MAKESZISZ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5993" y="8488785"/>
            <a:ext cx="4343083" cy="1382761"/>
            <a:chOff x="0" y="0"/>
            <a:chExt cx="5790777" cy="18436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90819" cy="1843659"/>
            </a:xfrm>
            <a:custGeom>
              <a:avLst/>
              <a:gdLst/>
              <a:ahLst/>
              <a:cxnLst/>
              <a:rect r="r" b="b" t="t" l="l"/>
              <a:pathLst>
                <a:path h="1843659" w="5790819">
                  <a:moveTo>
                    <a:pt x="0" y="0"/>
                  </a:moveTo>
                  <a:lnTo>
                    <a:pt x="5790819" y="0"/>
                  </a:lnTo>
                  <a:lnTo>
                    <a:pt x="5790819" y="1843659"/>
                  </a:lnTo>
                  <a:lnTo>
                    <a:pt x="0" y="1843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929987" y="8253588"/>
            <a:ext cx="817108" cy="1853154"/>
            <a:chOff x="0" y="0"/>
            <a:chExt cx="1089477" cy="24708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9533" cy="2470912"/>
            </a:xfrm>
            <a:custGeom>
              <a:avLst/>
              <a:gdLst/>
              <a:ahLst/>
              <a:cxnLst/>
              <a:rect r="r" b="b" t="t" l="l"/>
              <a:pathLst>
                <a:path h="2470912" w="1089533">
                  <a:moveTo>
                    <a:pt x="0" y="0"/>
                  </a:moveTo>
                  <a:lnTo>
                    <a:pt x="1089533" y="0"/>
                  </a:lnTo>
                  <a:lnTo>
                    <a:pt x="1089533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" t="0" r="-187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91118" y="8452288"/>
            <a:ext cx="4458400" cy="1419257"/>
            <a:chOff x="0" y="0"/>
            <a:chExt cx="5944533" cy="18923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44489" cy="1892300"/>
            </a:xfrm>
            <a:custGeom>
              <a:avLst/>
              <a:gdLst/>
              <a:ahLst/>
              <a:cxnLst/>
              <a:rect r="r" b="b" t="t" l="l"/>
              <a:pathLst>
                <a:path h="1892300" w="5944489">
                  <a:moveTo>
                    <a:pt x="0" y="0"/>
                  </a:moveTo>
                  <a:lnTo>
                    <a:pt x="5944489" y="0"/>
                  </a:lnTo>
                  <a:lnTo>
                    <a:pt x="5944489" y="1892300"/>
                  </a:lnTo>
                  <a:lnTo>
                    <a:pt x="0" y="1892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31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3123522" y="446459"/>
            <a:ext cx="4571204" cy="3108419"/>
          </a:xfrm>
          <a:custGeom>
            <a:avLst/>
            <a:gdLst/>
            <a:ahLst/>
            <a:cxnLst/>
            <a:rect r="r" b="b" t="t" l="l"/>
            <a:pathLst>
              <a:path h="3108419" w="4571204">
                <a:moveTo>
                  <a:pt x="0" y="0"/>
                </a:moveTo>
                <a:lnTo>
                  <a:pt x="4571204" y="0"/>
                </a:lnTo>
                <a:lnTo>
                  <a:pt x="4571204" y="3108419"/>
                </a:lnTo>
                <a:lnTo>
                  <a:pt x="0" y="31084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24" t="0" r="-324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871837" y="2000668"/>
            <a:ext cx="5252453" cy="6252920"/>
            <a:chOff x="0" y="0"/>
            <a:chExt cx="7003271" cy="833722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003288" cy="8337169"/>
            </a:xfrm>
            <a:custGeom>
              <a:avLst/>
              <a:gdLst/>
              <a:ahLst/>
              <a:cxnLst/>
              <a:rect r="r" b="b" t="t" l="l"/>
              <a:pathLst>
                <a:path h="8337169" w="7003288">
                  <a:moveTo>
                    <a:pt x="0" y="0"/>
                  </a:moveTo>
                  <a:lnTo>
                    <a:pt x="7003288" y="0"/>
                  </a:lnTo>
                  <a:lnTo>
                    <a:pt x="7003288" y="8337169"/>
                  </a:lnTo>
                  <a:lnTo>
                    <a:pt x="0" y="8337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700397" y="546356"/>
            <a:ext cx="8618026" cy="1652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8"/>
              </a:lnSpc>
            </a:pPr>
            <a:r>
              <a:rPr lang="en-US" sz="569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EUROPEA Hungary</a:t>
            </a:r>
          </a:p>
          <a:p>
            <a:pPr algn="ctr">
              <a:lnSpc>
                <a:spcPts val="4059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4747095" y="8843684"/>
            <a:ext cx="2947630" cy="75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MAKESZISZ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617007" y="3098825"/>
            <a:ext cx="7550108" cy="3597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54"/>
              </a:lnSpc>
            </a:pPr>
            <a:r>
              <a:rPr lang="en-US" sz="4587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Hol tartunk most?</a:t>
            </a:r>
          </a:p>
          <a:p>
            <a:pPr algn="l">
              <a:lnSpc>
                <a:spcPts val="8854"/>
              </a:lnSpc>
            </a:pPr>
            <a:r>
              <a:rPr lang="en-US" sz="4587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Merre tovább?</a:t>
            </a:r>
          </a:p>
          <a:p>
            <a:pPr algn="l">
              <a:lnSpc>
                <a:spcPts val="8854"/>
              </a:lnSpc>
            </a:pPr>
            <a:r>
              <a:rPr lang="en-US" sz="4587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Kiket várunk?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5993" y="8488785"/>
            <a:ext cx="4343083" cy="1382761"/>
            <a:chOff x="0" y="0"/>
            <a:chExt cx="5790777" cy="18436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90819" cy="1843659"/>
            </a:xfrm>
            <a:custGeom>
              <a:avLst/>
              <a:gdLst/>
              <a:ahLst/>
              <a:cxnLst/>
              <a:rect r="r" b="b" t="t" l="l"/>
              <a:pathLst>
                <a:path h="1843659" w="5790819">
                  <a:moveTo>
                    <a:pt x="0" y="0"/>
                  </a:moveTo>
                  <a:lnTo>
                    <a:pt x="5790819" y="0"/>
                  </a:lnTo>
                  <a:lnTo>
                    <a:pt x="5790819" y="1843659"/>
                  </a:lnTo>
                  <a:lnTo>
                    <a:pt x="0" y="1843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929987" y="8253588"/>
            <a:ext cx="817108" cy="1853154"/>
            <a:chOff x="0" y="0"/>
            <a:chExt cx="1089477" cy="24708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9533" cy="2470912"/>
            </a:xfrm>
            <a:custGeom>
              <a:avLst/>
              <a:gdLst/>
              <a:ahLst/>
              <a:cxnLst/>
              <a:rect r="r" b="b" t="t" l="l"/>
              <a:pathLst>
                <a:path h="2470912" w="1089533">
                  <a:moveTo>
                    <a:pt x="0" y="0"/>
                  </a:moveTo>
                  <a:lnTo>
                    <a:pt x="1089533" y="0"/>
                  </a:lnTo>
                  <a:lnTo>
                    <a:pt x="1089533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" t="0" r="-187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91118" y="8452288"/>
            <a:ext cx="4458400" cy="1419257"/>
            <a:chOff x="0" y="0"/>
            <a:chExt cx="5944533" cy="18923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44489" cy="1892300"/>
            </a:xfrm>
            <a:custGeom>
              <a:avLst/>
              <a:gdLst/>
              <a:ahLst/>
              <a:cxnLst/>
              <a:rect r="r" b="b" t="t" l="l"/>
              <a:pathLst>
                <a:path h="1892300" w="5944489">
                  <a:moveTo>
                    <a:pt x="0" y="0"/>
                  </a:moveTo>
                  <a:lnTo>
                    <a:pt x="5944489" y="0"/>
                  </a:lnTo>
                  <a:lnTo>
                    <a:pt x="5944489" y="1892300"/>
                  </a:lnTo>
                  <a:lnTo>
                    <a:pt x="0" y="1892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31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700397" y="546356"/>
            <a:ext cx="8618026" cy="1652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8"/>
              </a:lnSpc>
            </a:pPr>
            <a:r>
              <a:rPr lang="en-US" sz="569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EUROPEA Hungary</a:t>
            </a:r>
          </a:p>
          <a:p>
            <a:pPr algn="ctr">
              <a:lnSpc>
                <a:spcPts val="405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4747095" y="8843684"/>
            <a:ext cx="2947630" cy="75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MAKESZISZ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3911" y="1999231"/>
            <a:ext cx="16520815" cy="514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27"/>
              </a:lnSpc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Tagság bővítése és aktív részvétel ösztönzése:</a:t>
            </a:r>
          </a:p>
          <a:p>
            <a:pPr algn="l" marL="731399" indent="-243800" lvl="2">
              <a:lnSpc>
                <a:spcPts val="6527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Célzott kampányok indítása, hogy új iskolák és intézmények csatlakozzanak a hálózathoz.</a:t>
            </a:r>
          </a:p>
          <a:p>
            <a:pPr algn="l" marL="731399" indent="-243800" lvl="2">
              <a:lnSpc>
                <a:spcPts val="6527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meglévő tagok közötti együttműködés erősítése, tapasztalatcserék és közös programok szervezése.</a:t>
            </a:r>
          </a:p>
          <a:p>
            <a:pPr algn="l" marL="731399" indent="-243800" lvl="2">
              <a:lnSpc>
                <a:spcPts val="6527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5993" y="8488785"/>
            <a:ext cx="4343083" cy="1382761"/>
            <a:chOff x="0" y="0"/>
            <a:chExt cx="5790777" cy="18436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90819" cy="1843659"/>
            </a:xfrm>
            <a:custGeom>
              <a:avLst/>
              <a:gdLst/>
              <a:ahLst/>
              <a:cxnLst/>
              <a:rect r="r" b="b" t="t" l="l"/>
              <a:pathLst>
                <a:path h="1843659" w="5790819">
                  <a:moveTo>
                    <a:pt x="0" y="0"/>
                  </a:moveTo>
                  <a:lnTo>
                    <a:pt x="5790819" y="0"/>
                  </a:lnTo>
                  <a:lnTo>
                    <a:pt x="5790819" y="1843659"/>
                  </a:lnTo>
                  <a:lnTo>
                    <a:pt x="0" y="1843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929987" y="8253588"/>
            <a:ext cx="817108" cy="1853154"/>
            <a:chOff x="0" y="0"/>
            <a:chExt cx="1089477" cy="24708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9533" cy="2470912"/>
            </a:xfrm>
            <a:custGeom>
              <a:avLst/>
              <a:gdLst/>
              <a:ahLst/>
              <a:cxnLst/>
              <a:rect r="r" b="b" t="t" l="l"/>
              <a:pathLst>
                <a:path h="2470912" w="1089533">
                  <a:moveTo>
                    <a:pt x="0" y="0"/>
                  </a:moveTo>
                  <a:lnTo>
                    <a:pt x="1089533" y="0"/>
                  </a:lnTo>
                  <a:lnTo>
                    <a:pt x="1089533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" t="0" r="-187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91118" y="8452288"/>
            <a:ext cx="4458400" cy="1419257"/>
            <a:chOff x="0" y="0"/>
            <a:chExt cx="5944533" cy="18923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44489" cy="1892300"/>
            </a:xfrm>
            <a:custGeom>
              <a:avLst/>
              <a:gdLst/>
              <a:ahLst/>
              <a:cxnLst/>
              <a:rect r="r" b="b" t="t" l="l"/>
              <a:pathLst>
                <a:path h="1892300" w="5944489">
                  <a:moveTo>
                    <a:pt x="0" y="0"/>
                  </a:moveTo>
                  <a:lnTo>
                    <a:pt x="5944489" y="0"/>
                  </a:lnTo>
                  <a:lnTo>
                    <a:pt x="5944489" y="1892300"/>
                  </a:lnTo>
                  <a:lnTo>
                    <a:pt x="0" y="1892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31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700397" y="546356"/>
            <a:ext cx="8618026" cy="1652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8"/>
              </a:lnSpc>
            </a:pPr>
            <a:r>
              <a:rPr lang="en-US" sz="569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EUROPEA Hungary</a:t>
            </a:r>
          </a:p>
          <a:p>
            <a:pPr algn="ctr">
              <a:lnSpc>
                <a:spcPts val="405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4747095" y="8843684"/>
            <a:ext cx="2947630" cy="75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MAKESZISZ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3911" y="1999231"/>
            <a:ext cx="16520815" cy="6802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27"/>
              </a:lnSpc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Szakmai versenyek népszerűsítése:</a:t>
            </a:r>
          </a:p>
          <a:p>
            <a:pPr algn="l" marL="731399" indent="-243800" lvl="2">
              <a:lnSpc>
                <a:spcPts val="6527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Országos szintű és nemzetközi versenyek összekapcsolása a tagság számára.</a:t>
            </a:r>
          </a:p>
          <a:p>
            <a:pPr algn="l" marL="731399" indent="-243800" lvl="2">
              <a:lnSpc>
                <a:spcPts val="6527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versenyek győzteseinek nemzetközi eseményeken való részvételének támogatása.</a:t>
            </a:r>
          </a:p>
          <a:p>
            <a:pPr algn="l" marL="1307131" indent="-326783" lvl="3">
              <a:lnSpc>
                <a:spcPts val="6527"/>
              </a:lnSpc>
              <a:buFont typeface="Arial"/>
              <a:buChar char="￭"/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AgroChallenge, HortiChallenge, International Youth Ploughing Competition, European Forestry Skills Championship, Europea Wine Championship</a:t>
            </a:r>
          </a:p>
          <a:p>
            <a:pPr algn="l" marL="1307131" indent="-326783" lvl="3">
              <a:lnSpc>
                <a:spcPts val="6527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5993" y="8488785"/>
            <a:ext cx="4343083" cy="1382761"/>
            <a:chOff x="0" y="0"/>
            <a:chExt cx="5790777" cy="18436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90819" cy="1843659"/>
            </a:xfrm>
            <a:custGeom>
              <a:avLst/>
              <a:gdLst/>
              <a:ahLst/>
              <a:cxnLst/>
              <a:rect r="r" b="b" t="t" l="l"/>
              <a:pathLst>
                <a:path h="1843659" w="5790819">
                  <a:moveTo>
                    <a:pt x="0" y="0"/>
                  </a:moveTo>
                  <a:lnTo>
                    <a:pt x="5790819" y="0"/>
                  </a:lnTo>
                  <a:lnTo>
                    <a:pt x="5790819" y="1843659"/>
                  </a:lnTo>
                  <a:lnTo>
                    <a:pt x="0" y="1843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929987" y="8253588"/>
            <a:ext cx="817108" cy="1853154"/>
            <a:chOff x="0" y="0"/>
            <a:chExt cx="1089477" cy="24708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9533" cy="2470912"/>
            </a:xfrm>
            <a:custGeom>
              <a:avLst/>
              <a:gdLst/>
              <a:ahLst/>
              <a:cxnLst/>
              <a:rect r="r" b="b" t="t" l="l"/>
              <a:pathLst>
                <a:path h="2470912" w="1089533">
                  <a:moveTo>
                    <a:pt x="0" y="0"/>
                  </a:moveTo>
                  <a:lnTo>
                    <a:pt x="1089533" y="0"/>
                  </a:lnTo>
                  <a:lnTo>
                    <a:pt x="1089533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" t="0" r="-187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91118" y="8452288"/>
            <a:ext cx="4458400" cy="1419257"/>
            <a:chOff x="0" y="0"/>
            <a:chExt cx="5944533" cy="18923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44489" cy="1892300"/>
            </a:xfrm>
            <a:custGeom>
              <a:avLst/>
              <a:gdLst/>
              <a:ahLst/>
              <a:cxnLst/>
              <a:rect r="r" b="b" t="t" l="l"/>
              <a:pathLst>
                <a:path h="1892300" w="5944489">
                  <a:moveTo>
                    <a:pt x="0" y="0"/>
                  </a:moveTo>
                  <a:lnTo>
                    <a:pt x="5944489" y="0"/>
                  </a:lnTo>
                  <a:lnTo>
                    <a:pt x="5944489" y="1892300"/>
                  </a:lnTo>
                  <a:lnTo>
                    <a:pt x="0" y="1892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31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700397" y="546356"/>
            <a:ext cx="8618026" cy="1652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8"/>
              </a:lnSpc>
            </a:pPr>
            <a:r>
              <a:rPr lang="en-US" sz="569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EUROPEA Hungary</a:t>
            </a:r>
          </a:p>
          <a:p>
            <a:pPr algn="ctr">
              <a:lnSpc>
                <a:spcPts val="405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4747095" y="8843684"/>
            <a:ext cx="2947630" cy="75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MAKESZISZ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3911" y="1999231"/>
            <a:ext cx="16520815" cy="514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27"/>
              </a:lnSpc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Nemzetközi kapcsolatok erősítése:</a:t>
            </a:r>
          </a:p>
          <a:p>
            <a:pPr algn="l" marL="731399" indent="-243800" lvl="2">
              <a:lnSpc>
                <a:spcPts val="6527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Aktív részvétel európai szintű projektekben és konferenciákon, együttműködés más országok EUROPEA szervezeteivel.</a:t>
            </a:r>
          </a:p>
          <a:p>
            <a:pPr algn="l" marL="731399" indent="-243800" lvl="2">
              <a:lnSpc>
                <a:spcPts val="6527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Hosszú távon nemzetközi tapasztalatcsere programok szervezése, diákok és tanárok számára egyaránt.</a:t>
            </a:r>
          </a:p>
          <a:p>
            <a:pPr algn="l" marL="731399" indent="-243800" lvl="2">
              <a:lnSpc>
                <a:spcPts val="6527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-4392052" y="4987948"/>
            <a:ext cx="9783524" cy="401375"/>
            <a:chOff x="0" y="0"/>
            <a:chExt cx="13044699" cy="5351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44678" cy="535178"/>
            </a:xfrm>
            <a:custGeom>
              <a:avLst/>
              <a:gdLst/>
              <a:ahLst/>
              <a:cxnLst/>
              <a:rect r="r" b="b" t="t" l="l"/>
              <a:pathLst>
                <a:path h="535178" w="13044678">
                  <a:moveTo>
                    <a:pt x="0" y="0"/>
                  </a:moveTo>
                  <a:lnTo>
                    <a:pt x="13044678" y="0"/>
                  </a:lnTo>
                  <a:lnTo>
                    <a:pt x="13044678" y="535178"/>
                  </a:lnTo>
                  <a:lnTo>
                    <a:pt x="0" y="535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8125993" y="8488785"/>
            <a:ext cx="4343083" cy="1382761"/>
            <a:chOff x="0" y="0"/>
            <a:chExt cx="5790777" cy="184368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790819" cy="1843659"/>
            </a:xfrm>
            <a:custGeom>
              <a:avLst/>
              <a:gdLst/>
              <a:ahLst/>
              <a:cxnLst/>
              <a:rect r="r" b="b" t="t" l="l"/>
              <a:pathLst>
                <a:path h="1843659" w="5790819">
                  <a:moveTo>
                    <a:pt x="0" y="0"/>
                  </a:moveTo>
                  <a:lnTo>
                    <a:pt x="5790819" y="0"/>
                  </a:lnTo>
                  <a:lnTo>
                    <a:pt x="5790819" y="1843659"/>
                  </a:lnTo>
                  <a:lnTo>
                    <a:pt x="0" y="1843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929987" y="8253588"/>
            <a:ext cx="817108" cy="1853154"/>
            <a:chOff x="0" y="0"/>
            <a:chExt cx="1089477" cy="247087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89533" cy="2470912"/>
            </a:xfrm>
            <a:custGeom>
              <a:avLst/>
              <a:gdLst/>
              <a:ahLst/>
              <a:cxnLst/>
              <a:rect r="r" b="b" t="t" l="l"/>
              <a:pathLst>
                <a:path h="2470912" w="1089533">
                  <a:moveTo>
                    <a:pt x="0" y="0"/>
                  </a:moveTo>
                  <a:lnTo>
                    <a:pt x="1089533" y="0"/>
                  </a:lnTo>
                  <a:lnTo>
                    <a:pt x="1089533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" t="0" r="-187" b="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91118" y="8452288"/>
            <a:ext cx="4458400" cy="1419257"/>
            <a:chOff x="0" y="0"/>
            <a:chExt cx="5944533" cy="18923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944489" cy="1892300"/>
            </a:xfrm>
            <a:custGeom>
              <a:avLst/>
              <a:gdLst/>
              <a:ahLst/>
              <a:cxnLst/>
              <a:rect r="r" b="b" t="t" l="l"/>
              <a:pathLst>
                <a:path h="1892300" w="5944489">
                  <a:moveTo>
                    <a:pt x="0" y="0"/>
                  </a:moveTo>
                  <a:lnTo>
                    <a:pt x="5944489" y="0"/>
                  </a:lnTo>
                  <a:lnTo>
                    <a:pt x="5944489" y="1892300"/>
                  </a:lnTo>
                  <a:lnTo>
                    <a:pt x="0" y="1892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31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428925" y="2846602"/>
            <a:ext cx="1346499" cy="1346499"/>
          </a:xfrm>
          <a:custGeom>
            <a:avLst/>
            <a:gdLst/>
            <a:ahLst/>
            <a:cxnLst/>
            <a:rect r="r" b="b" t="t" l="l"/>
            <a:pathLst>
              <a:path h="1346499" w="1346499">
                <a:moveTo>
                  <a:pt x="0" y="0"/>
                </a:moveTo>
                <a:lnTo>
                  <a:pt x="1346499" y="0"/>
                </a:lnTo>
                <a:lnTo>
                  <a:pt x="1346499" y="1346499"/>
                </a:lnTo>
                <a:lnTo>
                  <a:pt x="0" y="1346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26249" y="4789159"/>
            <a:ext cx="1276238" cy="1276238"/>
          </a:xfrm>
          <a:custGeom>
            <a:avLst/>
            <a:gdLst/>
            <a:ahLst/>
            <a:cxnLst/>
            <a:rect r="r" b="b" t="t" l="l"/>
            <a:pathLst>
              <a:path h="1276238" w="1276238">
                <a:moveTo>
                  <a:pt x="0" y="0"/>
                </a:moveTo>
                <a:lnTo>
                  <a:pt x="1276238" y="0"/>
                </a:lnTo>
                <a:lnTo>
                  <a:pt x="1276238" y="1276238"/>
                </a:lnTo>
                <a:lnTo>
                  <a:pt x="0" y="12762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01861" y="6765098"/>
            <a:ext cx="1200626" cy="1121084"/>
          </a:xfrm>
          <a:custGeom>
            <a:avLst/>
            <a:gdLst/>
            <a:ahLst/>
            <a:cxnLst/>
            <a:rect r="r" b="b" t="t" l="l"/>
            <a:pathLst>
              <a:path h="1121084" w="1200626">
                <a:moveTo>
                  <a:pt x="0" y="0"/>
                </a:moveTo>
                <a:lnTo>
                  <a:pt x="1200626" y="0"/>
                </a:lnTo>
                <a:lnTo>
                  <a:pt x="1200626" y="1121084"/>
                </a:lnTo>
                <a:lnTo>
                  <a:pt x="0" y="11210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48" t="0" r="-248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1037545" y="1028700"/>
            <a:ext cx="6601993" cy="4398578"/>
            <a:chOff x="0" y="0"/>
            <a:chExt cx="8802657" cy="586477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802624" cy="5864733"/>
            </a:xfrm>
            <a:custGeom>
              <a:avLst/>
              <a:gdLst/>
              <a:ahLst/>
              <a:cxnLst/>
              <a:rect r="r" b="b" t="t" l="l"/>
              <a:pathLst>
                <a:path h="5864733" w="8802624">
                  <a:moveTo>
                    <a:pt x="0" y="0"/>
                  </a:moveTo>
                  <a:lnTo>
                    <a:pt x="8802624" y="0"/>
                  </a:lnTo>
                  <a:lnTo>
                    <a:pt x="8802624" y="5864733"/>
                  </a:lnTo>
                  <a:lnTo>
                    <a:pt x="0" y="5864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31" r="0" b="-31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700397" y="546356"/>
            <a:ext cx="8618026" cy="1652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8"/>
              </a:lnSpc>
            </a:pPr>
            <a:r>
              <a:rPr lang="en-US" sz="569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EUROPEA Hungary</a:t>
            </a:r>
          </a:p>
          <a:p>
            <a:pPr algn="ctr">
              <a:lnSpc>
                <a:spcPts val="4059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4747095" y="8843684"/>
            <a:ext cx="2947630" cy="75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MAKESZISZ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971464" y="2589427"/>
            <a:ext cx="6346958" cy="100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27"/>
              </a:lnSpc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makeszisz.2015@gmail.com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123864" y="4559223"/>
            <a:ext cx="6346958" cy="100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27"/>
              </a:lnSpc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EUROPEA - International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971464" y="3262677"/>
            <a:ext cx="6346958" cy="100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27"/>
              </a:lnSpc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ildiko.voros@europea.org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123864" y="5219553"/>
            <a:ext cx="6346958" cy="100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27"/>
              </a:lnSpc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Europea Hungary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123864" y="6721984"/>
            <a:ext cx="5652611" cy="978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b="true" sz="4967" u="sng">
                <a:solidFill>
                  <a:srgbClr val="0000FF"/>
                </a:solidFill>
                <a:latin typeface="Arimo Bold"/>
                <a:ea typeface="Arimo Bold"/>
                <a:cs typeface="Arimo Bold"/>
                <a:sym typeface="Arimo Bold"/>
                <a:hlinkClick r:id="rId12" tooltip="https://europea.org"/>
              </a:rPr>
              <a:t>www.europea.org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165062" y="5367953"/>
            <a:ext cx="6346958" cy="1185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50"/>
              </a:lnSpc>
            </a:pPr>
            <a:r>
              <a:rPr lang="en-US" sz="3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“Together we go further.”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5993" y="8488785"/>
            <a:ext cx="4343083" cy="1382761"/>
            <a:chOff x="0" y="0"/>
            <a:chExt cx="5790777" cy="18436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90819" cy="1843659"/>
            </a:xfrm>
            <a:custGeom>
              <a:avLst/>
              <a:gdLst/>
              <a:ahLst/>
              <a:cxnLst/>
              <a:rect r="r" b="b" t="t" l="l"/>
              <a:pathLst>
                <a:path h="1843659" w="5790819">
                  <a:moveTo>
                    <a:pt x="0" y="0"/>
                  </a:moveTo>
                  <a:lnTo>
                    <a:pt x="5790819" y="0"/>
                  </a:lnTo>
                  <a:lnTo>
                    <a:pt x="5790819" y="1843659"/>
                  </a:lnTo>
                  <a:lnTo>
                    <a:pt x="0" y="1843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929987" y="8253588"/>
            <a:ext cx="817108" cy="1853154"/>
            <a:chOff x="0" y="0"/>
            <a:chExt cx="1089477" cy="24708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9533" cy="2470912"/>
            </a:xfrm>
            <a:custGeom>
              <a:avLst/>
              <a:gdLst/>
              <a:ahLst/>
              <a:cxnLst/>
              <a:rect r="r" b="b" t="t" l="l"/>
              <a:pathLst>
                <a:path h="2470912" w="1089533">
                  <a:moveTo>
                    <a:pt x="0" y="0"/>
                  </a:moveTo>
                  <a:lnTo>
                    <a:pt x="1089533" y="0"/>
                  </a:lnTo>
                  <a:lnTo>
                    <a:pt x="1089533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" t="0" r="-187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91118" y="8452288"/>
            <a:ext cx="4458400" cy="1419257"/>
            <a:chOff x="0" y="0"/>
            <a:chExt cx="5944533" cy="18923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44489" cy="1892300"/>
            </a:xfrm>
            <a:custGeom>
              <a:avLst/>
              <a:gdLst/>
              <a:ahLst/>
              <a:cxnLst/>
              <a:rect r="r" b="b" t="t" l="l"/>
              <a:pathLst>
                <a:path h="1892300" w="5944489">
                  <a:moveTo>
                    <a:pt x="0" y="0"/>
                  </a:moveTo>
                  <a:lnTo>
                    <a:pt x="5944489" y="0"/>
                  </a:lnTo>
                  <a:lnTo>
                    <a:pt x="5944489" y="1892300"/>
                  </a:lnTo>
                  <a:lnTo>
                    <a:pt x="0" y="1892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31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0" y="790575"/>
            <a:ext cx="8618026" cy="1652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8"/>
              </a:lnSpc>
            </a:pPr>
            <a:r>
              <a:rPr lang="en-US" sz="569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Mi az EUROPEA?</a:t>
            </a:r>
          </a:p>
          <a:p>
            <a:pPr algn="ctr">
              <a:lnSpc>
                <a:spcPts val="405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4747095" y="8843684"/>
            <a:ext cx="2947630" cy="75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MAKESZISZ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3961412"/>
            <a:ext cx="16520815" cy="4907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5801" indent="-228600" lvl="2">
              <a:lnSpc>
                <a:spcPts val="546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"EUROPEA – l’Europe de l’Enseignement Agronomique" az agrárszakképzés fejlesztéséért dolgozik szerte Európában</a:t>
            </a:r>
          </a:p>
          <a:p>
            <a:pPr algn="l" marL="685801" indent="-228600" lvl="2">
              <a:lnSpc>
                <a:spcPts val="546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Számos szakmához - az ún. ZÖLD képzésekhez kapcsolódik.</a:t>
            </a:r>
          </a:p>
          <a:p>
            <a:pPr algn="l" marL="1225554" indent="-306388" lvl="3">
              <a:lnSpc>
                <a:spcPts val="5460"/>
              </a:lnSpc>
              <a:buFont typeface="Arial"/>
              <a:buChar char="￭"/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mezőgazdaság, kertészet, erdészet, borászat, stb.</a:t>
            </a:r>
          </a:p>
          <a:p>
            <a:pPr algn="l" marL="685801" indent="-228600" lvl="2">
              <a:lnSpc>
                <a:spcPts val="546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Jelenleg 24 nemzeti EUROPEA hálózatot fog össze, és több száz zöld szakképző iskolát képvisel Európa-szerte.</a:t>
            </a:r>
          </a:p>
          <a:p>
            <a:pPr algn="l" marL="685801" indent="-228600" lvl="2">
              <a:lnSpc>
                <a:spcPts val="5460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0626532" y="274641"/>
            <a:ext cx="7424019" cy="2434460"/>
          </a:xfrm>
          <a:custGeom>
            <a:avLst/>
            <a:gdLst/>
            <a:ahLst/>
            <a:cxnLst/>
            <a:rect r="r" b="b" t="t" l="l"/>
            <a:pathLst>
              <a:path h="2434460" w="7424019">
                <a:moveTo>
                  <a:pt x="0" y="0"/>
                </a:moveTo>
                <a:lnTo>
                  <a:pt x="7424019" y="0"/>
                </a:lnTo>
                <a:lnTo>
                  <a:pt x="7424019" y="2434460"/>
                </a:lnTo>
                <a:lnTo>
                  <a:pt x="0" y="24344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34" r="0" b="-434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1271760" y="513159"/>
            <a:ext cx="5652611" cy="978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b="true" sz="4967" u="sng">
                <a:solidFill>
                  <a:srgbClr val="0000FF"/>
                </a:solidFill>
                <a:latin typeface="Arimo Bold"/>
                <a:ea typeface="Arimo Bold"/>
                <a:cs typeface="Arimo Bold"/>
                <a:sym typeface="Arimo Bold"/>
                <a:hlinkClick r:id="rId7" tooltip="https://europea.org"/>
              </a:rPr>
              <a:t>www.europea.org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27649" y="2272031"/>
            <a:ext cx="9232702" cy="140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b="true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Bringing Green Schools Together</a:t>
            </a:r>
          </a:p>
          <a:p>
            <a:pPr algn="ctr">
              <a:lnSpc>
                <a:spcPts val="5319"/>
              </a:lnSpc>
            </a:pPr>
            <a:r>
              <a:rPr lang="en-US" sz="3799" b="true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and Green Education Further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5993" y="8488785"/>
            <a:ext cx="4343083" cy="1382761"/>
            <a:chOff x="0" y="0"/>
            <a:chExt cx="5790777" cy="18436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90819" cy="1843659"/>
            </a:xfrm>
            <a:custGeom>
              <a:avLst/>
              <a:gdLst/>
              <a:ahLst/>
              <a:cxnLst/>
              <a:rect r="r" b="b" t="t" l="l"/>
              <a:pathLst>
                <a:path h="1843659" w="5790819">
                  <a:moveTo>
                    <a:pt x="0" y="0"/>
                  </a:moveTo>
                  <a:lnTo>
                    <a:pt x="5790819" y="0"/>
                  </a:lnTo>
                  <a:lnTo>
                    <a:pt x="5790819" y="1843659"/>
                  </a:lnTo>
                  <a:lnTo>
                    <a:pt x="0" y="1843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929987" y="8253588"/>
            <a:ext cx="817108" cy="1853154"/>
            <a:chOff x="0" y="0"/>
            <a:chExt cx="1089477" cy="24708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9533" cy="2470912"/>
            </a:xfrm>
            <a:custGeom>
              <a:avLst/>
              <a:gdLst/>
              <a:ahLst/>
              <a:cxnLst/>
              <a:rect r="r" b="b" t="t" l="l"/>
              <a:pathLst>
                <a:path h="2470912" w="1089533">
                  <a:moveTo>
                    <a:pt x="0" y="0"/>
                  </a:moveTo>
                  <a:lnTo>
                    <a:pt x="1089533" y="0"/>
                  </a:lnTo>
                  <a:lnTo>
                    <a:pt x="1089533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" t="0" r="-187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91118" y="8452288"/>
            <a:ext cx="4458400" cy="1419257"/>
            <a:chOff x="0" y="0"/>
            <a:chExt cx="5944533" cy="18923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44489" cy="1892300"/>
            </a:xfrm>
            <a:custGeom>
              <a:avLst/>
              <a:gdLst/>
              <a:ahLst/>
              <a:cxnLst/>
              <a:rect r="r" b="b" t="t" l="l"/>
              <a:pathLst>
                <a:path h="1892300" w="5944489">
                  <a:moveTo>
                    <a:pt x="0" y="0"/>
                  </a:moveTo>
                  <a:lnTo>
                    <a:pt x="5944489" y="0"/>
                  </a:lnTo>
                  <a:lnTo>
                    <a:pt x="5944489" y="1892300"/>
                  </a:lnTo>
                  <a:lnTo>
                    <a:pt x="0" y="1892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31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0" y="790575"/>
            <a:ext cx="8618026" cy="1652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8"/>
              </a:lnSpc>
            </a:pPr>
            <a:r>
              <a:rPr lang="en-US" sz="569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Mi az EUROPEA?</a:t>
            </a:r>
          </a:p>
          <a:p>
            <a:pPr algn="ctr">
              <a:lnSpc>
                <a:spcPts val="405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4747095" y="8843684"/>
            <a:ext cx="2947630" cy="75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MAKESZISZ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3071856"/>
            <a:ext cx="16520815" cy="452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0"/>
              </a:lnSpc>
            </a:pPr>
          </a:p>
          <a:p>
            <a:pPr algn="l" marL="685800" indent="-228600" lvl="2">
              <a:lnSpc>
                <a:spcPts val="579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30 év</a:t>
            </a:r>
          </a:p>
          <a:p>
            <a:pPr algn="l" marL="685800" indent="-228600" lvl="2">
              <a:lnSpc>
                <a:spcPts val="579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együttműködések, projektek, szakmai gyakorlatok, versenyek</a:t>
            </a:r>
          </a:p>
          <a:p>
            <a:pPr algn="l" marL="685800" indent="-228600" lvl="2">
              <a:lnSpc>
                <a:spcPts val="579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évente két találkozó </a:t>
            </a:r>
          </a:p>
          <a:p>
            <a:pPr algn="l" marL="685800" indent="-228600" lvl="2">
              <a:lnSpc>
                <a:spcPts val="5790"/>
              </a:lnSpc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2024. szeptember 30 - október 4. Sopron</a:t>
            </a:r>
          </a:p>
          <a:p>
            <a:pPr algn="l" marL="685800" indent="-228600" lvl="2">
              <a:lnSpc>
                <a:spcPts val="5790"/>
              </a:lnSpc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2025. május 27-31. Lengyelország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0626532" y="274641"/>
            <a:ext cx="7424019" cy="2434460"/>
          </a:xfrm>
          <a:custGeom>
            <a:avLst/>
            <a:gdLst/>
            <a:ahLst/>
            <a:cxnLst/>
            <a:rect r="r" b="b" t="t" l="l"/>
            <a:pathLst>
              <a:path h="2434460" w="7424019">
                <a:moveTo>
                  <a:pt x="0" y="0"/>
                </a:moveTo>
                <a:lnTo>
                  <a:pt x="7424019" y="0"/>
                </a:lnTo>
                <a:lnTo>
                  <a:pt x="7424019" y="2434460"/>
                </a:lnTo>
                <a:lnTo>
                  <a:pt x="0" y="24344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34" r="0" b="-434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1271760" y="513159"/>
            <a:ext cx="5652611" cy="978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b="true" sz="4967" u="sng">
                <a:solidFill>
                  <a:srgbClr val="0000FF"/>
                </a:solidFill>
                <a:latin typeface="Arimo Bold"/>
                <a:ea typeface="Arimo Bold"/>
                <a:cs typeface="Arimo Bold"/>
                <a:sym typeface="Arimo Bold"/>
                <a:hlinkClick r:id="rId7" tooltip="https://europea.org"/>
              </a:rPr>
              <a:t>www.europea.org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27649" y="2272031"/>
            <a:ext cx="9232702" cy="140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b="true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Bringing Green Schools Together</a:t>
            </a:r>
          </a:p>
          <a:p>
            <a:pPr algn="ctr">
              <a:lnSpc>
                <a:spcPts val="5319"/>
              </a:lnSpc>
            </a:pPr>
            <a:r>
              <a:rPr lang="en-US" sz="3799" b="true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and Green Education Further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5993" y="8488785"/>
            <a:ext cx="4343083" cy="1382761"/>
            <a:chOff x="0" y="0"/>
            <a:chExt cx="5790777" cy="18436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90819" cy="1843659"/>
            </a:xfrm>
            <a:custGeom>
              <a:avLst/>
              <a:gdLst/>
              <a:ahLst/>
              <a:cxnLst/>
              <a:rect r="r" b="b" t="t" l="l"/>
              <a:pathLst>
                <a:path h="1843659" w="5790819">
                  <a:moveTo>
                    <a:pt x="0" y="0"/>
                  </a:moveTo>
                  <a:lnTo>
                    <a:pt x="5790819" y="0"/>
                  </a:lnTo>
                  <a:lnTo>
                    <a:pt x="5790819" y="1843659"/>
                  </a:lnTo>
                  <a:lnTo>
                    <a:pt x="0" y="1843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929987" y="8253588"/>
            <a:ext cx="817108" cy="1853154"/>
            <a:chOff x="0" y="0"/>
            <a:chExt cx="1089477" cy="24708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9533" cy="2470912"/>
            </a:xfrm>
            <a:custGeom>
              <a:avLst/>
              <a:gdLst/>
              <a:ahLst/>
              <a:cxnLst/>
              <a:rect r="r" b="b" t="t" l="l"/>
              <a:pathLst>
                <a:path h="2470912" w="1089533">
                  <a:moveTo>
                    <a:pt x="0" y="0"/>
                  </a:moveTo>
                  <a:lnTo>
                    <a:pt x="1089533" y="0"/>
                  </a:lnTo>
                  <a:lnTo>
                    <a:pt x="1089533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" t="0" r="-187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91118" y="8452288"/>
            <a:ext cx="4458400" cy="1419257"/>
            <a:chOff x="0" y="0"/>
            <a:chExt cx="5944533" cy="18923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44489" cy="1892300"/>
            </a:xfrm>
            <a:custGeom>
              <a:avLst/>
              <a:gdLst/>
              <a:ahLst/>
              <a:cxnLst/>
              <a:rect r="r" b="b" t="t" l="l"/>
              <a:pathLst>
                <a:path h="1892300" w="5944489">
                  <a:moveTo>
                    <a:pt x="0" y="0"/>
                  </a:moveTo>
                  <a:lnTo>
                    <a:pt x="5944489" y="0"/>
                  </a:lnTo>
                  <a:lnTo>
                    <a:pt x="5944489" y="1892300"/>
                  </a:lnTo>
                  <a:lnTo>
                    <a:pt x="0" y="1892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3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905609" y="1831433"/>
            <a:ext cx="8476782" cy="6357586"/>
            <a:chOff x="0" y="0"/>
            <a:chExt cx="12361321" cy="927099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361291" cy="9271000"/>
            </a:xfrm>
            <a:custGeom>
              <a:avLst/>
              <a:gdLst/>
              <a:ahLst/>
              <a:cxnLst/>
              <a:rect r="r" b="b" t="t" l="l"/>
              <a:pathLst>
                <a:path h="9271000" w="12361291">
                  <a:moveTo>
                    <a:pt x="0" y="0"/>
                  </a:moveTo>
                  <a:lnTo>
                    <a:pt x="12361291" y="0"/>
                  </a:lnTo>
                  <a:lnTo>
                    <a:pt x="12361291" y="9271000"/>
                  </a:lnTo>
                  <a:lnTo>
                    <a:pt x="0" y="9271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318237" y="566768"/>
            <a:ext cx="15651527" cy="1001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19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2024. szeptember 30 - október 4. Sopron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747095" y="8843684"/>
            <a:ext cx="2947630" cy="75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MAKESZISZ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5993" y="8488785"/>
            <a:ext cx="4343083" cy="1382761"/>
            <a:chOff x="0" y="0"/>
            <a:chExt cx="5790777" cy="18436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90819" cy="1843659"/>
            </a:xfrm>
            <a:custGeom>
              <a:avLst/>
              <a:gdLst/>
              <a:ahLst/>
              <a:cxnLst/>
              <a:rect r="r" b="b" t="t" l="l"/>
              <a:pathLst>
                <a:path h="1843659" w="5790819">
                  <a:moveTo>
                    <a:pt x="0" y="0"/>
                  </a:moveTo>
                  <a:lnTo>
                    <a:pt x="5790819" y="0"/>
                  </a:lnTo>
                  <a:lnTo>
                    <a:pt x="5790819" y="1843659"/>
                  </a:lnTo>
                  <a:lnTo>
                    <a:pt x="0" y="1843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929987" y="8253588"/>
            <a:ext cx="817108" cy="1853154"/>
            <a:chOff x="0" y="0"/>
            <a:chExt cx="1089477" cy="24708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9533" cy="2470912"/>
            </a:xfrm>
            <a:custGeom>
              <a:avLst/>
              <a:gdLst/>
              <a:ahLst/>
              <a:cxnLst/>
              <a:rect r="r" b="b" t="t" l="l"/>
              <a:pathLst>
                <a:path h="2470912" w="1089533">
                  <a:moveTo>
                    <a:pt x="0" y="0"/>
                  </a:moveTo>
                  <a:lnTo>
                    <a:pt x="1089533" y="0"/>
                  </a:lnTo>
                  <a:lnTo>
                    <a:pt x="1089533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" t="0" r="-187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91118" y="8452288"/>
            <a:ext cx="4458400" cy="1419257"/>
            <a:chOff x="0" y="0"/>
            <a:chExt cx="5944533" cy="18923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44489" cy="1892300"/>
            </a:xfrm>
            <a:custGeom>
              <a:avLst/>
              <a:gdLst/>
              <a:ahLst/>
              <a:cxnLst/>
              <a:rect r="r" b="b" t="t" l="l"/>
              <a:pathLst>
                <a:path h="1892300" w="5944489">
                  <a:moveTo>
                    <a:pt x="0" y="0"/>
                  </a:moveTo>
                  <a:lnTo>
                    <a:pt x="5944489" y="0"/>
                  </a:lnTo>
                  <a:lnTo>
                    <a:pt x="5944489" y="1892300"/>
                  </a:lnTo>
                  <a:lnTo>
                    <a:pt x="0" y="1892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3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294986" y="2058629"/>
            <a:ext cx="9698029" cy="6169743"/>
            <a:chOff x="0" y="0"/>
            <a:chExt cx="12930705" cy="822632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930759" cy="8226298"/>
            </a:xfrm>
            <a:custGeom>
              <a:avLst/>
              <a:gdLst/>
              <a:ahLst/>
              <a:cxnLst/>
              <a:rect r="r" b="b" t="t" l="l"/>
              <a:pathLst>
                <a:path h="8226298" w="12930759">
                  <a:moveTo>
                    <a:pt x="0" y="0"/>
                  </a:moveTo>
                  <a:lnTo>
                    <a:pt x="12930759" y="0"/>
                  </a:lnTo>
                  <a:lnTo>
                    <a:pt x="12930759" y="8226298"/>
                  </a:lnTo>
                  <a:lnTo>
                    <a:pt x="0" y="8226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8961" r="0" b="-8961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318237" y="566768"/>
            <a:ext cx="15651527" cy="1001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19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2024. szeptember 30 - október 4. Sopron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747095" y="8843684"/>
            <a:ext cx="2947630" cy="75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MAKESZISZ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5993" y="8488785"/>
            <a:ext cx="4343083" cy="1382761"/>
            <a:chOff x="0" y="0"/>
            <a:chExt cx="5790777" cy="18436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90819" cy="1843659"/>
            </a:xfrm>
            <a:custGeom>
              <a:avLst/>
              <a:gdLst/>
              <a:ahLst/>
              <a:cxnLst/>
              <a:rect r="r" b="b" t="t" l="l"/>
              <a:pathLst>
                <a:path h="1843659" w="5790819">
                  <a:moveTo>
                    <a:pt x="0" y="0"/>
                  </a:moveTo>
                  <a:lnTo>
                    <a:pt x="5790819" y="0"/>
                  </a:lnTo>
                  <a:lnTo>
                    <a:pt x="5790819" y="1843659"/>
                  </a:lnTo>
                  <a:lnTo>
                    <a:pt x="0" y="1843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929987" y="8253588"/>
            <a:ext cx="817108" cy="1853154"/>
            <a:chOff x="0" y="0"/>
            <a:chExt cx="1089477" cy="24708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9533" cy="2470912"/>
            </a:xfrm>
            <a:custGeom>
              <a:avLst/>
              <a:gdLst/>
              <a:ahLst/>
              <a:cxnLst/>
              <a:rect r="r" b="b" t="t" l="l"/>
              <a:pathLst>
                <a:path h="2470912" w="1089533">
                  <a:moveTo>
                    <a:pt x="0" y="0"/>
                  </a:moveTo>
                  <a:lnTo>
                    <a:pt x="1089533" y="0"/>
                  </a:lnTo>
                  <a:lnTo>
                    <a:pt x="1089533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" t="0" r="-187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91118" y="8452288"/>
            <a:ext cx="4458400" cy="1419257"/>
            <a:chOff x="0" y="0"/>
            <a:chExt cx="5944533" cy="18923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44489" cy="1892300"/>
            </a:xfrm>
            <a:custGeom>
              <a:avLst/>
              <a:gdLst/>
              <a:ahLst/>
              <a:cxnLst/>
              <a:rect r="r" b="b" t="t" l="l"/>
              <a:pathLst>
                <a:path h="1892300" w="5944489">
                  <a:moveTo>
                    <a:pt x="0" y="0"/>
                  </a:moveTo>
                  <a:lnTo>
                    <a:pt x="5944489" y="0"/>
                  </a:lnTo>
                  <a:lnTo>
                    <a:pt x="5944489" y="1892300"/>
                  </a:lnTo>
                  <a:lnTo>
                    <a:pt x="0" y="1892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3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294986" y="1943230"/>
            <a:ext cx="9698029" cy="5935293"/>
            <a:chOff x="0" y="0"/>
            <a:chExt cx="12930705" cy="791372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930759" cy="7913751"/>
            </a:xfrm>
            <a:custGeom>
              <a:avLst/>
              <a:gdLst/>
              <a:ahLst/>
              <a:cxnLst/>
              <a:rect r="r" b="b" t="t" l="l"/>
              <a:pathLst>
                <a:path h="7913751" w="12930759">
                  <a:moveTo>
                    <a:pt x="0" y="0"/>
                  </a:moveTo>
                  <a:lnTo>
                    <a:pt x="12930759" y="0"/>
                  </a:lnTo>
                  <a:lnTo>
                    <a:pt x="12930759" y="7913751"/>
                  </a:lnTo>
                  <a:lnTo>
                    <a:pt x="0" y="7913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290" r="0" b="-11289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318237" y="566768"/>
            <a:ext cx="15651527" cy="1001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19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2024. szeptember 30 - október 4. Sopron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747095" y="8843684"/>
            <a:ext cx="2947630" cy="75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MAKESZISZ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5993" y="8488785"/>
            <a:ext cx="4343083" cy="1382761"/>
            <a:chOff x="0" y="0"/>
            <a:chExt cx="5790777" cy="18436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90819" cy="1843659"/>
            </a:xfrm>
            <a:custGeom>
              <a:avLst/>
              <a:gdLst/>
              <a:ahLst/>
              <a:cxnLst/>
              <a:rect r="r" b="b" t="t" l="l"/>
              <a:pathLst>
                <a:path h="1843659" w="5790819">
                  <a:moveTo>
                    <a:pt x="0" y="0"/>
                  </a:moveTo>
                  <a:lnTo>
                    <a:pt x="5790819" y="0"/>
                  </a:lnTo>
                  <a:lnTo>
                    <a:pt x="5790819" y="1843659"/>
                  </a:lnTo>
                  <a:lnTo>
                    <a:pt x="0" y="1843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929987" y="8253588"/>
            <a:ext cx="817108" cy="1853154"/>
            <a:chOff x="0" y="0"/>
            <a:chExt cx="1089477" cy="24708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9533" cy="2470912"/>
            </a:xfrm>
            <a:custGeom>
              <a:avLst/>
              <a:gdLst/>
              <a:ahLst/>
              <a:cxnLst/>
              <a:rect r="r" b="b" t="t" l="l"/>
              <a:pathLst>
                <a:path h="2470912" w="1089533">
                  <a:moveTo>
                    <a:pt x="0" y="0"/>
                  </a:moveTo>
                  <a:lnTo>
                    <a:pt x="1089533" y="0"/>
                  </a:lnTo>
                  <a:lnTo>
                    <a:pt x="1089533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" t="0" r="-187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91118" y="8452288"/>
            <a:ext cx="4458400" cy="1419257"/>
            <a:chOff x="0" y="0"/>
            <a:chExt cx="5944533" cy="18923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44489" cy="1892300"/>
            </a:xfrm>
            <a:custGeom>
              <a:avLst/>
              <a:gdLst/>
              <a:ahLst/>
              <a:cxnLst/>
              <a:rect r="r" b="b" t="t" l="l"/>
              <a:pathLst>
                <a:path h="1892300" w="5944489">
                  <a:moveTo>
                    <a:pt x="0" y="0"/>
                  </a:moveTo>
                  <a:lnTo>
                    <a:pt x="5944489" y="0"/>
                  </a:lnTo>
                  <a:lnTo>
                    <a:pt x="5944489" y="1892300"/>
                  </a:lnTo>
                  <a:lnTo>
                    <a:pt x="0" y="1892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3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98335" y="1504966"/>
            <a:ext cx="9291330" cy="6552460"/>
            <a:chOff x="0" y="0"/>
            <a:chExt cx="12388440" cy="873661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388469" cy="8736584"/>
            </a:xfrm>
            <a:custGeom>
              <a:avLst/>
              <a:gdLst/>
              <a:ahLst/>
              <a:cxnLst/>
              <a:rect r="r" b="b" t="t" l="l"/>
              <a:pathLst>
                <a:path h="8736584" w="12388469">
                  <a:moveTo>
                    <a:pt x="0" y="0"/>
                  </a:moveTo>
                  <a:lnTo>
                    <a:pt x="12388469" y="0"/>
                  </a:lnTo>
                  <a:lnTo>
                    <a:pt x="12388469" y="8736584"/>
                  </a:lnTo>
                  <a:lnTo>
                    <a:pt x="0" y="8736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3189" r="0" b="-3189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4747095" y="8843684"/>
            <a:ext cx="2947630" cy="75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MAKESZISZ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18237" y="303545"/>
            <a:ext cx="15651527" cy="1001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19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2024. szeptember 30 - október 4. Sopron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5993" y="8488785"/>
            <a:ext cx="4343083" cy="1382761"/>
            <a:chOff x="0" y="0"/>
            <a:chExt cx="5790777" cy="18436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90819" cy="1843659"/>
            </a:xfrm>
            <a:custGeom>
              <a:avLst/>
              <a:gdLst/>
              <a:ahLst/>
              <a:cxnLst/>
              <a:rect r="r" b="b" t="t" l="l"/>
              <a:pathLst>
                <a:path h="1843659" w="5790819">
                  <a:moveTo>
                    <a:pt x="0" y="0"/>
                  </a:moveTo>
                  <a:lnTo>
                    <a:pt x="5790819" y="0"/>
                  </a:lnTo>
                  <a:lnTo>
                    <a:pt x="5790819" y="1843659"/>
                  </a:lnTo>
                  <a:lnTo>
                    <a:pt x="0" y="1843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929987" y="8253588"/>
            <a:ext cx="817108" cy="1853154"/>
            <a:chOff x="0" y="0"/>
            <a:chExt cx="1089477" cy="24708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9533" cy="2470912"/>
            </a:xfrm>
            <a:custGeom>
              <a:avLst/>
              <a:gdLst/>
              <a:ahLst/>
              <a:cxnLst/>
              <a:rect r="r" b="b" t="t" l="l"/>
              <a:pathLst>
                <a:path h="2470912" w="1089533">
                  <a:moveTo>
                    <a:pt x="0" y="0"/>
                  </a:moveTo>
                  <a:lnTo>
                    <a:pt x="1089533" y="0"/>
                  </a:lnTo>
                  <a:lnTo>
                    <a:pt x="1089533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" t="0" r="-187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91118" y="8452288"/>
            <a:ext cx="4458400" cy="1419257"/>
            <a:chOff x="0" y="0"/>
            <a:chExt cx="5944533" cy="18923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44489" cy="1892300"/>
            </a:xfrm>
            <a:custGeom>
              <a:avLst/>
              <a:gdLst/>
              <a:ahLst/>
              <a:cxnLst/>
              <a:rect r="r" b="b" t="t" l="l"/>
              <a:pathLst>
                <a:path h="1892300" w="5944489">
                  <a:moveTo>
                    <a:pt x="0" y="0"/>
                  </a:moveTo>
                  <a:lnTo>
                    <a:pt x="5944489" y="0"/>
                  </a:lnTo>
                  <a:lnTo>
                    <a:pt x="5944489" y="1892300"/>
                  </a:lnTo>
                  <a:lnTo>
                    <a:pt x="0" y="1892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3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814725" y="1896544"/>
            <a:ext cx="8658550" cy="6493913"/>
            <a:chOff x="0" y="0"/>
            <a:chExt cx="11544733" cy="865855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544681" cy="8658606"/>
            </a:xfrm>
            <a:custGeom>
              <a:avLst/>
              <a:gdLst/>
              <a:ahLst/>
              <a:cxnLst/>
              <a:rect r="r" b="b" t="t" l="l"/>
              <a:pathLst>
                <a:path h="8658606" w="11544681">
                  <a:moveTo>
                    <a:pt x="0" y="0"/>
                  </a:moveTo>
                  <a:lnTo>
                    <a:pt x="11544681" y="0"/>
                  </a:lnTo>
                  <a:lnTo>
                    <a:pt x="11544681" y="8658606"/>
                  </a:lnTo>
                  <a:lnTo>
                    <a:pt x="0" y="8658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318237" y="566768"/>
            <a:ext cx="15651527" cy="1001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19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2024. szeptember 30 - október 4. Sopron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747095" y="8843684"/>
            <a:ext cx="2947630" cy="75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MAKESZISZ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5993" y="8488785"/>
            <a:ext cx="4343083" cy="1382761"/>
            <a:chOff x="0" y="0"/>
            <a:chExt cx="5790777" cy="18436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90819" cy="1843659"/>
            </a:xfrm>
            <a:custGeom>
              <a:avLst/>
              <a:gdLst/>
              <a:ahLst/>
              <a:cxnLst/>
              <a:rect r="r" b="b" t="t" l="l"/>
              <a:pathLst>
                <a:path h="1843659" w="5790819">
                  <a:moveTo>
                    <a:pt x="0" y="0"/>
                  </a:moveTo>
                  <a:lnTo>
                    <a:pt x="5790819" y="0"/>
                  </a:lnTo>
                  <a:lnTo>
                    <a:pt x="5790819" y="1843659"/>
                  </a:lnTo>
                  <a:lnTo>
                    <a:pt x="0" y="1843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929987" y="8253588"/>
            <a:ext cx="817108" cy="1853154"/>
            <a:chOff x="0" y="0"/>
            <a:chExt cx="1089477" cy="24708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9533" cy="2470912"/>
            </a:xfrm>
            <a:custGeom>
              <a:avLst/>
              <a:gdLst/>
              <a:ahLst/>
              <a:cxnLst/>
              <a:rect r="r" b="b" t="t" l="l"/>
              <a:pathLst>
                <a:path h="2470912" w="1089533">
                  <a:moveTo>
                    <a:pt x="0" y="0"/>
                  </a:moveTo>
                  <a:lnTo>
                    <a:pt x="1089533" y="0"/>
                  </a:lnTo>
                  <a:lnTo>
                    <a:pt x="1089533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" t="0" r="-187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91118" y="8452288"/>
            <a:ext cx="4458400" cy="1419257"/>
            <a:chOff x="0" y="0"/>
            <a:chExt cx="5944533" cy="18923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44489" cy="1892300"/>
            </a:xfrm>
            <a:custGeom>
              <a:avLst/>
              <a:gdLst/>
              <a:ahLst/>
              <a:cxnLst/>
              <a:rect r="r" b="b" t="t" l="l"/>
              <a:pathLst>
                <a:path h="1892300" w="5944489">
                  <a:moveTo>
                    <a:pt x="0" y="0"/>
                  </a:moveTo>
                  <a:lnTo>
                    <a:pt x="5944489" y="0"/>
                  </a:lnTo>
                  <a:lnTo>
                    <a:pt x="5944489" y="1892300"/>
                  </a:lnTo>
                  <a:lnTo>
                    <a:pt x="0" y="1892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3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814620" y="2258511"/>
            <a:ext cx="7476934" cy="5598115"/>
            <a:chOff x="0" y="0"/>
            <a:chExt cx="9969245" cy="746415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69246" cy="7464171"/>
            </a:xfrm>
            <a:custGeom>
              <a:avLst/>
              <a:gdLst/>
              <a:ahLst/>
              <a:cxnLst/>
              <a:rect r="r" b="b" t="t" l="l"/>
              <a:pathLst>
                <a:path h="7464171" w="9969246">
                  <a:moveTo>
                    <a:pt x="0" y="0"/>
                  </a:moveTo>
                  <a:lnTo>
                    <a:pt x="9969246" y="0"/>
                  </a:lnTo>
                  <a:lnTo>
                    <a:pt x="9969246" y="7464171"/>
                  </a:lnTo>
                  <a:lnTo>
                    <a:pt x="0" y="746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4" r="0" b="-14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688216" y="2258511"/>
            <a:ext cx="7476934" cy="5598115"/>
            <a:chOff x="0" y="0"/>
            <a:chExt cx="9969245" cy="746415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69246" cy="7464171"/>
            </a:xfrm>
            <a:custGeom>
              <a:avLst/>
              <a:gdLst/>
              <a:ahLst/>
              <a:cxnLst/>
              <a:rect r="r" b="b" t="t" l="l"/>
              <a:pathLst>
                <a:path h="7464171" w="9969246">
                  <a:moveTo>
                    <a:pt x="0" y="0"/>
                  </a:moveTo>
                  <a:lnTo>
                    <a:pt x="9969246" y="0"/>
                  </a:lnTo>
                  <a:lnTo>
                    <a:pt x="9969246" y="7464171"/>
                  </a:lnTo>
                  <a:lnTo>
                    <a:pt x="0" y="746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4" r="0" b="-14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318237" y="566768"/>
            <a:ext cx="15651527" cy="1001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19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2024. szeptember 30 - október 4. Sopron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747095" y="8843684"/>
            <a:ext cx="2947630" cy="75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MAKESZISZ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DAGT5kWkn_A</dc:identifier>
  <dcterms:modified xsi:type="dcterms:W3CDTF">2011-08-01T06:04:30Z</dcterms:modified>
  <cp:revision>1</cp:revision>
  <dc:title>Europea HU bemutatása</dc:title>
</cp:coreProperties>
</file>